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558"/>
  </p:normalViewPr>
  <p:slideViewPr>
    <p:cSldViewPr snapToGrid="0" snapToObjects="1">
      <p:cViewPr varScale="1">
        <p:scale>
          <a:sx n="121" d="100"/>
          <a:sy n="121" d="100"/>
        </p:scale>
        <p:origin x="190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Blank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664973"/>
            <a:ext cx="7772400" cy="1466291"/>
          </a:xfrm>
        </p:spPr>
        <p:txBody>
          <a:bodyPr anchor="t" anchorCtr="0"/>
          <a:lstStyle>
            <a:lvl1pPr algn="ctr">
              <a:defRPr sz="4500" b="1" i="0" cap="none" baseline="0">
                <a:solidFill>
                  <a:schemeClr val="bg1"/>
                </a:solidFill>
                <a:latin typeface="Tahoma" panose="020B060403050404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 descr="A red and white logo&#10;&#10;AI-generated content may be incorrect.">
            <a:extLst>
              <a:ext uri="{FF2B5EF4-FFF2-40B4-BE49-F238E27FC236}">
                <a16:creationId xmlns:a16="http://schemas.microsoft.com/office/drawing/2014/main" id="{F42996D6-125F-A7CC-0C26-57DA255C32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4831" y="4391446"/>
            <a:ext cx="1514337" cy="151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47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5E47562-0B4E-E143-B002-83649551E0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4105" y="690563"/>
            <a:ext cx="3560763" cy="4267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307360FE-8B74-B742-AC27-153E1A1C9CD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57346" y="690563"/>
            <a:ext cx="3560763" cy="4267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58810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59522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4"/>
            <a:ext cx="2949178" cy="3525253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056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0"/>
            <a:ext cx="4629150" cy="462731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557337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2609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2BB596-5451-4E43-A774-80A751BE5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DB06050-AE7F-E242-97DC-DE3BC4D88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0333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12DA42E-E29E-8442-94C1-AC54D70DD5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5414" y="2107021"/>
            <a:ext cx="7887058" cy="383182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62B999D7-A76D-B741-B745-30280A6B16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5414" y="2604240"/>
            <a:ext cx="7887058" cy="383182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College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CA1FD1C-6FE7-DD48-9178-AFF6A8C555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5414" y="3101459"/>
            <a:ext cx="7887058" cy="383182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Department or Program Name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6EF9B5F-920F-8E4F-872D-C4D4C2C60F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5414" y="3598678"/>
            <a:ext cx="7887058" cy="383182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Website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0EB2389-F780-2D4A-B2A3-2E10B3549B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5414" y="4095897"/>
            <a:ext cx="7887058" cy="383182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Phone Number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5444114-988B-6D44-B79C-537507DF2B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414" y="4593118"/>
            <a:ext cx="7887058" cy="383182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Email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ED535D-CF14-414F-994D-2D6881DC565E}"/>
              </a:ext>
            </a:extLst>
          </p:cNvPr>
          <p:cNvSpPr txBox="1"/>
          <p:nvPr/>
        </p:nvSpPr>
        <p:spPr>
          <a:xfrm>
            <a:off x="615415" y="978794"/>
            <a:ext cx="60816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Contact Information</a:t>
            </a:r>
          </a:p>
        </p:txBody>
      </p:sp>
    </p:spTree>
    <p:extLst>
      <p:ext uri="{BB962C8B-B14F-4D97-AF65-F5344CB8AC3E}">
        <p14:creationId xmlns:p14="http://schemas.microsoft.com/office/powerpoint/2010/main" val="1622798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resentation Title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664973"/>
            <a:ext cx="7772400" cy="1466291"/>
          </a:xfrm>
        </p:spPr>
        <p:txBody>
          <a:bodyPr anchor="t" anchorCtr="0"/>
          <a:lstStyle>
            <a:lvl1pPr algn="ctr">
              <a:defRPr sz="4500" b="1" i="0" cap="none" baseline="0">
                <a:solidFill>
                  <a:schemeClr val="bg1"/>
                </a:solidFill>
                <a:latin typeface="Tahoma" panose="020B060403050404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152971"/>
            <a:ext cx="6858000" cy="828294"/>
          </a:xfrm>
        </p:spPr>
        <p:txBody>
          <a:bodyPr/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Sub-topic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B5B5FA-38C5-9149-9DA4-F4028C9667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27484" y="3009504"/>
            <a:ext cx="4675187" cy="334963"/>
          </a:xfrm>
        </p:spPr>
        <p:txBody>
          <a:bodyPr>
            <a:no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Name of Presenter and Title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932339FA-DA32-A74D-BF3D-0857B2EA02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5802" y="3470505"/>
            <a:ext cx="3713203" cy="652749"/>
          </a:xfrm>
        </p:spPr>
        <p:txBody>
          <a:bodyPr anchor="ctr">
            <a:norm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College Name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4C4E1DC7-B849-7A47-B34C-CA67D6F4605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31147" y="3470505"/>
            <a:ext cx="3713203" cy="652749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Department or program</a:t>
            </a:r>
          </a:p>
        </p:txBody>
      </p:sp>
      <p:pic>
        <p:nvPicPr>
          <p:cNvPr id="6" name="Picture 5" descr="A red and white logo&#10;&#10;AI-generated content may be incorrect.">
            <a:extLst>
              <a:ext uri="{FF2B5EF4-FFF2-40B4-BE49-F238E27FC236}">
                <a16:creationId xmlns:a16="http://schemas.microsoft.com/office/drawing/2014/main" id="{8BACA2E7-31CF-0857-66C8-E8C20BC21FE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85627" y="4936159"/>
            <a:ext cx="1358900" cy="135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265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661769"/>
            <a:ext cx="7772400" cy="1466291"/>
          </a:xfrm>
        </p:spPr>
        <p:txBody>
          <a:bodyPr anchor="t" anchorCtr="0"/>
          <a:lstStyle>
            <a:lvl1pPr algn="ctr">
              <a:defRPr sz="4500" b="1" i="0" cap="none" baseline="0">
                <a:solidFill>
                  <a:schemeClr val="tx2"/>
                </a:solidFill>
                <a:latin typeface="Tahoma" panose="020B0604030504040204" pitchFamily="34" charset="0"/>
              </a:defRPr>
            </a:lvl1pPr>
          </a:lstStyle>
          <a:p>
            <a:r>
              <a:rPr lang="en-US" dirty="0"/>
              <a:t>Divider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149767"/>
            <a:ext cx="6858000" cy="828294"/>
          </a:xfrm>
        </p:spPr>
        <p:txBody>
          <a:bodyPr/>
          <a:lstStyle>
            <a:lvl1pPr marL="0" indent="0" algn="ctr">
              <a:buNone/>
              <a:defRPr sz="2400" cap="all" baseline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37434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BBC21DA-BB37-9447-AE99-A5671996BE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329339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1CD90CA-AF2E-8449-8E84-D6C56326C15A}"/>
              </a:ext>
            </a:extLst>
          </p:cNvPr>
          <p:cNvSpPr/>
          <p:nvPr/>
        </p:nvSpPr>
        <p:spPr>
          <a:xfrm>
            <a:off x="3293391" y="0"/>
            <a:ext cx="585061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D5B3CF-5810-EF40-8451-52B286E53328}"/>
              </a:ext>
            </a:extLst>
          </p:cNvPr>
          <p:cNvSpPr/>
          <p:nvPr/>
        </p:nvSpPr>
        <p:spPr>
          <a:xfrm>
            <a:off x="3180196" y="0"/>
            <a:ext cx="33214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3EFAC79-FBE2-DF48-8813-6E47C2638C1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09547" y="510445"/>
            <a:ext cx="5025224" cy="1080247"/>
          </a:xfrm>
        </p:spPr>
        <p:txBody>
          <a:bodyPr anchor="t" anchorCtr="0">
            <a:noAutofit/>
          </a:bodyPr>
          <a:lstStyle>
            <a:lvl1pPr algn="ctr">
              <a:defRPr sz="3000" b="1" i="0" cap="none" baseline="0">
                <a:solidFill>
                  <a:schemeClr val="bg1"/>
                </a:solidFill>
                <a:latin typeface="Tahoma" panose="020B060403050404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5183B407-5E80-E943-A014-BDCB3E4C4FA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05587" y="1598800"/>
            <a:ext cx="4135996" cy="828294"/>
          </a:xfrm>
        </p:spPr>
        <p:txBody>
          <a:bodyPr/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Sub-topic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FF14268-F6DF-AE49-B746-8341CDE325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67133" y="2494699"/>
            <a:ext cx="3812907" cy="334963"/>
          </a:xfrm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Name of Presenter and Title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9C5AD891-4FCC-0446-93A5-2DB1541B04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65558" y="2932980"/>
            <a:ext cx="3713203" cy="65274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College Name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09EBC9F5-88EB-8443-B256-F5EF5358D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65556" y="3865608"/>
            <a:ext cx="3713203" cy="65274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Department or program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474E4EE-A9AB-F74A-BA9F-547C75AA6EF1}"/>
              </a:ext>
            </a:extLst>
          </p:cNvPr>
          <p:cNvCxnSpPr>
            <a:cxnSpLocks/>
          </p:cNvCxnSpPr>
          <p:nvPr/>
        </p:nvCxnSpPr>
        <p:spPr>
          <a:xfrm flipH="1">
            <a:off x="5186168" y="3706773"/>
            <a:ext cx="2471979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3" name="Picture 2" descr="A black and white logo&#10;&#10;AI-generated content may be incorrect.">
            <a:extLst>
              <a:ext uri="{FF2B5EF4-FFF2-40B4-BE49-F238E27FC236}">
                <a16:creationId xmlns:a16="http://schemas.microsoft.com/office/drawing/2014/main" id="{592AFCEB-F9C4-107F-CB1E-20CDE882A3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05212" y="4268176"/>
            <a:ext cx="3033889" cy="303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423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Title 3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1D5B3CF-5810-EF40-8451-52B286E53328}"/>
              </a:ext>
            </a:extLst>
          </p:cNvPr>
          <p:cNvSpPr/>
          <p:nvPr/>
        </p:nvSpPr>
        <p:spPr>
          <a:xfrm>
            <a:off x="0" y="5029201"/>
            <a:ext cx="9144000" cy="182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3EFAC79-FBE2-DF48-8813-6E47C2638C1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476999"/>
            <a:ext cx="7772400" cy="1466291"/>
          </a:xfrm>
        </p:spPr>
        <p:txBody>
          <a:bodyPr anchor="t" anchorCtr="0"/>
          <a:lstStyle>
            <a:lvl1pPr algn="ctr">
              <a:defRPr sz="4500" b="1" i="0" cap="none" baseline="0">
                <a:solidFill>
                  <a:schemeClr val="bg1"/>
                </a:solidFill>
                <a:latin typeface="Tahoma" panose="020B060403050404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5183B407-5E80-E943-A014-BDCB3E4C4FA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1964997"/>
            <a:ext cx="6858000" cy="828294"/>
          </a:xfrm>
        </p:spPr>
        <p:txBody>
          <a:bodyPr/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Subtopic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FF14268-F6DF-AE49-B746-8341CDE325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27484" y="2816319"/>
            <a:ext cx="4675187" cy="334963"/>
          </a:xfrm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Name of Presenter and Title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9C5AD891-4FCC-0446-93A5-2DB1541B04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5802" y="3277318"/>
            <a:ext cx="3713203" cy="652749"/>
          </a:xfrm>
        </p:spPr>
        <p:txBody>
          <a:bodyPr anchor="ctr">
            <a:norm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College Name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09EBC9F5-88EB-8443-B256-F5EF5358D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31147" y="3277318"/>
            <a:ext cx="3713203" cy="652749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dirty="0"/>
              <a:t>Department or program</a:t>
            </a:r>
          </a:p>
        </p:txBody>
      </p:sp>
      <p:pic>
        <p:nvPicPr>
          <p:cNvPr id="3" name="Picture 2" descr="A red and white logo&#10;&#10;AI-generated content may be incorrect.">
            <a:extLst>
              <a:ext uri="{FF2B5EF4-FFF2-40B4-BE49-F238E27FC236}">
                <a16:creationId xmlns:a16="http://schemas.microsoft.com/office/drawing/2014/main" id="{636FCF29-34C1-737C-3112-E344CED350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92550" y="4584701"/>
            <a:ext cx="1358900" cy="135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757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dirty="0"/>
              <a:t>Divider Slide 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8"/>
            <a:ext cx="7886700" cy="73651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Topic</a:t>
            </a:r>
          </a:p>
        </p:txBody>
      </p:sp>
    </p:spTree>
    <p:extLst>
      <p:ext uri="{BB962C8B-B14F-4D97-AF65-F5344CB8AC3E}">
        <p14:creationId xmlns:p14="http://schemas.microsoft.com/office/powerpoint/2010/main" val="13715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351639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428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7"/>
            <a:ext cx="3886200" cy="36928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7"/>
            <a:ext cx="3886200" cy="36928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144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0936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0936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16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3670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5431B1E-8998-0146-AF70-B53ABD36F462}"/>
              </a:ext>
            </a:extLst>
          </p:cNvPr>
          <p:cNvSpPr/>
          <p:nvPr userDrawn="1"/>
        </p:nvSpPr>
        <p:spPr>
          <a:xfrm>
            <a:off x="0" y="5758252"/>
            <a:ext cx="9144000" cy="10997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5" name="Picture 4" descr="A logo on a black background&#10;&#10;AI-generated content may be incorrect.">
            <a:extLst>
              <a:ext uri="{FF2B5EF4-FFF2-40B4-BE49-F238E27FC236}">
                <a16:creationId xmlns:a16="http://schemas.microsoft.com/office/drawing/2014/main" id="{E7F6BE7B-74A3-3B7E-0F87-3AE098BD86D0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-447263" y="5538300"/>
            <a:ext cx="4830417" cy="151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63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4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2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873BFF-6CD0-7440-ACD2-28A3CD11F6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1A4AEB2-82A6-BE44-91CE-5159DD0B7F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390D60-6718-774C-ADF0-CABBFCA5E6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8A305E-8237-3243-833B-F9786E3A2D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AA7A6DC-968A-924B-8A98-368524945E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0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7640EFC-193A-C748-BB98-CE5BECD971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798F70A-0C44-544A-B47F-09008269D3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692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1F05FB-68E1-2C4E-A627-67E8635E1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C1EC60-CEEA-3F44-97D4-A22CA7E435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616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2FA980-2F8B-A348-9320-998306C46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6347FF-20ED-BB41-B9C1-E5B66AD2B85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849FEE-DC50-944F-A7C8-B2BD4F2BFCA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087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257BC8-1E8A-9A47-8F20-498F88FEDC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A384C0D-CD9E-F147-AB2B-7FA46AFB40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777441C-B00B-894D-B31A-E8EBA45330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FFAA68-7486-D84C-9AC4-0E3B5F983D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4A704D4-8510-BD4B-98FE-4CB6AFBA2E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88A0772-4F4A-9B45-93DD-6012EBDF5A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149241"/>
      </p:ext>
    </p:extLst>
  </p:cSld>
  <p:clrMapOvr>
    <a:masterClrMapping/>
  </p:clrMapOvr>
</p:sld>
</file>

<file path=ppt/theme/theme1.xml><?xml version="1.0" encoding="utf-8"?>
<a:theme xmlns:a="http://schemas.openxmlformats.org/drawingml/2006/main" name="NMSU_2019">
  <a:themeElements>
    <a:clrScheme name="NMSU_2019">
      <a:dk1>
        <a:srgbClr val="000000"/>
      </a:dk1>
      <a:lt1>
        <a:srgbClr val="FEFFFF"/>
      </a:lt1>
      <a:dk2>
        <a:srgbClr val="8C0B41"/>
      </a:dk2>
      <a:lt2>
        <a:srgbClr val="E7E6E6"/>
      </a:lt2>
      <a:accent1>
        <a:srgbClr val="A7BABE"/>
      </a:accent1>
      <a:accent2>
        <a:srgbClr val="CFC7BD"/>
      </a:accent2>
      <a:accent3>
        <a:srgbClr val="A5A5A5"/>
      </a:accent3>
      <a:accent4>
        <a:srgbClr val="FEFFFF"/>
      </a:accent4>
      <a:accent5>
        <a:srgbClr val="5B9BD5"/>
      </a:accent5>
      <a:accent6>
        <a:srgbClr val="8C0B41"/>
      </a:accent6>
      <a:hlink>
        <a:srgbClr val="50B9F2"/>
      </a:hlink>
      <a:folHlink>
        <a:srgbClr val="6D6E7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2_NMSU_Standard (1)" id="{F7763479-9DED-D640-9C1C-975D0650B565}" vid="{719CDBF8-A544-584E-9A2E-DEC0C55B92F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0</Words>
  <Application>Microsoft Macintosh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Tahoma</vt:lpstr>
      <vt:lpstr>NMSU_2019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Chelsea Hayes</cp:lastModifiedBy>
  <cp:revision>13</cp:revision>
  <dcterms:created xsi:type="dcterms:W3CDTF">2018-09-13T15:10:43Z</dcterms:created>
  <dcterms:modified xsi:type="dcterms:W3CDTF">2025-04-04T16:47:59Z</dcterms:modified>
</cp:coreProperties>
</file>