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235"/>
    <p:restoredTop sz="94558"/>
  </p:normalViewPr>
  <p:slideViewPr>
    <p:cSldViewPr snapToGrid="0" snapToObjects="1">
      <p:cViewPr varScale="1">
        <p:scale>
          <a:sx n="129" d="100"/>
          <a:sy n="129" d="100"/>
        </p:scale>
        <p:origin x="5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84F7-8D3B-5442-949D-E1E27CED87E9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6C849-F1EB-D547-B4B0-CC881B990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04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664970"/>
            <a:ext cx="10363200" cy="1466291"/>
          </a:xfrm>
        </p:spPr>
        <p:txBody>
          <a:bodyPr anchor="t" anchorCtr="0"/>
          <a:lstStyle>
            <a:lvl1pPr algn="ctr">
              <a:defRPr sz="6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6BFA1A40-D0FC-7540-B52E-4EBE38DBF6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red and white logo&#10;&#10;AI-generated content may be incorrect.">
            <a:extLst>
              <a:ext uri="{FF2B5EF4-FFF2-40B4-BE49-F238E27FC236}">
                <a16:creationId xmlns:a16="http://schemas.microsoft.com/office/drawing/2014/main" id="{279A2256-B192-036F-01A5-126B5E7807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74691" y="4726740"/>
            <a:ext cx="1642618" cy="164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4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E47562-0B4E-E143-B002-83649551E0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8805" y="690563"/>
            <a:ext cx="4747684" cy="4267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307360FE-8B74-B742-AC27-153E1A1C9CD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9794" y="690563"/>
            <a:ext cx="4747684" cy="4267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3607B-9988-AD4E-8F1D-1613E4ED7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81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5952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52525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BBCDD-A674-C546-A15B-40B58A77EE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056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62731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5573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C9EA5-5DA3-5948-82C2-C5B07C0B36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60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BB596-5451-4E43-A774-80A751BE5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DB06050-AE7F-E242-97DC-DE3BC4D88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EE551E-F694-E94D-8DA5-042DFEC06C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33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2DA42E-E29E-8442-94C1-AC54D70DD5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0551" y="2107019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2B999D7-A76D-B741-B745-30280A6B16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0551" y="2604238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College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CA1FD1C-6FE7-DD48-9178-AFF6A8C555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0551" y="3101457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Department or Program Name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6EF9B5F-920F-8E4F-872D-C4D4C2C60F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551" y="3598676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0EB2389-F780-2D4A-B2A3-2E10B3549B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0551" y="4095895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Phone Number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5444114-988B-6D44-B79C-537507DF2B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0551" y="4593116"/>
            <a:ext cx="10516077" cy="480131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ED535D-CF14-414F-994D-2D6881DC565E}"/>
              </a:ext>
            </a:extLst>
          </p:cNvPr>
          <p:cNvSpPr txBox="1"/>
          <p:nvPr/>
        </p:nvSpPr>
        <p:spPr>
          <a:xfrm>
            <a:off x="820552" y="978794"/>
            <a:ext cx="8108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 Information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762472-845B-D64B-9353-D72E7A6A6CF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9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esenta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505483"/>
            <a:ext cx="10363200" cy="1001496"/>
          </a:xfrm>
        </p:spPr>
        <p:txBody>
          <a:bodyPr anchor="t" anchorCtr="0"/>
          <a:lstStyle>
            <a:lvl1pPr algn="ctr">
              <a:defRPr sz="6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1530567"/>
            <a:ext cx="9144000" cy="828294"/>
          </a:xfrm>
        </p:spPr>
        <p:txBody>
          <a:bodyPr/>
          <a:lstStyle>
            <a:lvl1pPr marL="0" indent="0" algn="ctr">
              <a:buNone/>
              <a:defRPr sz="32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Sub-topic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5B5FA-38C5-9149-9DA4-F4028C9667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69977" y="2387097"/>
            <a:ext cx="6233583" cy="334963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932339FA-DA32-A74D-BF3D-0857B2EA02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1" y="2848098"/>
            <a:ext cx="4950937" cy="652749"/>
          </a:xfrm>
        </p:spPr>
        <p:txBody>
          <a:bodyPr anchor="ctr"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C4E1DC7-B849-7A47-B34C-CA67D6F460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08194" y="2848098"/>
            <a:ext cx="4950937" cy="65274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0B405E7-B773-ED41-A278-535CF1FDF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red and white logo&#10;&#10;AI-generated content may be incorrect.">
            <a:extLst>
              <a:ext uri="{FF2B5EF4-FFF2-40B4-BE49-F238E27FC236}">
                <a16:creationId xmlns:a16="http://schemas.microsoft.com/office/drawing/2014/main" id="{8AC182B1-F3A3-B316-E86A-81CE84B04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07318" y="4841966"/>
            <a:ext cx="13589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6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1661766"/>
            <a:ext cx="10363200" cy="1466291"/>
          </a:xfrm>
        </p:spPr>
        <p:txBody>
          <a:bodyPr anchor="t" anchorCtr="0"/>
          <a:lstStyle>
            <a:lvl1pPr algn="ctr">
              <a:defRPr sz="6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Divider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149767"/>
            <a:ext cx="9144000" cy="828294"/>
          </a:xfrm>
        </p:spPr>
        <p:txBody>
          <a:bodyPr/>
          <a:lstStyle>
            <a:lvl1pPr marL="0" indent="0" algn="ctr">
              <a:buNone/>
              <a:defRPr sz="32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E8DF8-01E7-0746-8643-317A0D9E77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3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esenta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BBC21DA-BB37-9447-AE99-A5671996BE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391187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CD90CA-AF2E-8449-8E84-D6C56326C15A}"/>
              </a:ext>
            </a:extLst>
          </p:cNvPr>
          <p:cNvSpPr/>
          <p:nvPr/>
        </p:nvSpPr>
        <p:spPr>
          <a:xfrm>
            <a:off x="4391187" y="0"/>
            <a:ext cx="780081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D5B3CF-5810-EF40-8451-52B286E53328}"/>
              </a:ext>
            </a:extLst>
          </p:cNvPr>
          <p:cNvSpPr/>
          <p:nvPr/>
        </p:nvSpPr>
        <p:spPr>
          <a:xfrm>
            <a:off x="4240260" y="0"/>
            <a:ext cx="4428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EFAC79-FBE2-DF48-8813-6E47C2638C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729" y="510442"/>
            <a:ext cx="6700299" cy="1080247"/>
          </a:xfrm>
        </p:spPr>
        <p:txBody>
          <a:bodyPr anchor="t" anchorCtr="0">
            <a:noAutofit/>
          </a:bodyPr>
          <a:lstStyle>
            <a:lvl1pPr algn="ctr">
              <a:defRPr sz="4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183B407-5E80-E943-A014-BDCB3E4C4F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74115" y="1598800"/>
            <a:ext cx="5514661" cy="828294"/>
          </a:xfrm>
        </p:spPr>
        <p:txBody>
          <a:bodyPr/>
          <a:lstStyle>
            <a:lvl1pPr marL="0" indent="0" algn="ctr">
              <a:buNone/>
              <a:defRPr sz="32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Sub-topic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FF14268-F6DF-AE49-B746-8341CDE325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89509" y="2494696"/>
            <a:ext cx="5083876" cy="3349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C5AD891-4FCC-0446-93A5-2DB1541B04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7409" y="2932977"/>
            <a:ext cx="4950937" cy="65274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9EBC9F5-88EB-8443-B256-F5EF5358D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7406" y="3865608"/>
            <a:ext cx="4950937" cy="65274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74E4EE-A9AB-F74A-BA9F-547C75AA6EF1}"/>
              </a:ext>
            </a:extLst>
          </p:cNvPr>
          <p:cNvCxnSpPr>
            <a:cxnSpLocks/>
          </p:cNvCxnSpPr>
          <p:nvPr/>
        </p:nvCxnSpPr>
        <p:spPr>
          <a:xfrm flipH="1">
            <a:off x="6914890" y="3706773"/>
            <a:ext cx="329597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C5EA9B-9160-8E4B-A744-5CA07F049EB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169828" y="6344114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A black and white logo&#10;&#10;AI-generated content may be incorrect.">
            <a:extLst>
              <a:ext uri="{FF2B5EF4-FFF2-40B4-BE49-F238E27FC236}">
                <a16:creationId xmlns:a16="http://schemas.microsoft.com/office/drawing/2014/main" id="{B92E7821-88A6-E9F7-6DA6-E0E8710140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58644" y="4073661"/>
            <a:ext cx="3408459" cy="34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1D5B3CF-5810-EF40-8451-52B286E53328}"/>
              </a:ext>
            </a:extLst>
          </p:cNvPr>
          <p:cNvSpPr/>
          <p:nvPr/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EFAC79-FBE2-DF48-8813-6E47C2638C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4400" y="476996"/>
            <a:ext cx="10363200" cy="1466291"/>
          </a:xfrm>
        </p:spPr>
        <p:txBody>
          <a:bodyPr anchor="t" anchorCtr="0"/>
          <a:lstStyle>
            <a:lvl1pPr algn="ctr">
              <a:defRPr sz="6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183B407-5E80-E943-A014-BDCB3E4C4F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1964997"/>
            <a:ext cx="9144000" cy="828294"/>
          </a:xfrm>
        </p:spPr>
        <p:txBody>
          <a:bodyPr/>
          <a:lstStyle>
            <a:lvl1pPr marL="0" indent="0" algn="ctr">
              <a:buNone/>
              <a:defRPr sz="32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Subtopic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FF14268-F6DF-AE49-B746-8341CDE325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69977" y="2816316"/>
            <a:ext cx="6233583" cy="3349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C5AD891-4FCC-0446-93A5-2DB1541B04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1" y="3277317"/>
            <a:ext cx="4950937" cy="652749"/>
          </a:xfrm>
        </p:spPr>
        <p:txBody>
          <a:bodyPr anchor="ctr"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9EBC9F5-88EB-8443-B256-F5EF5358D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08194" y="3277317"/>
            <a:ext cx="4950937" cy="65274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6A9270-81B3-B64F-8ED5-54D422F4789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66078"/>
            <a:ext cx="27432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red and white logo&#10;&#10;AI-generated content may be incorrect.">
            <a:extLst>
              <a:ext uri="{FF2B5EF4-FFF2-40B4-BE49-F238E27FC236}">
                <a16:creationId xmlns:a16="http://schemas.microsoft.com/office/drawing/2014/main" id="{A37CFF04-C39C-31D4-D7F0-3936EB6535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1600" y="4408393"/>
            <a:ext cx="1828799" cy="18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5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Divider Slide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73651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Topic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F6C51-C94C-0A45-A8D2-DFB993C51A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1639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9A7B6-D347-1C48-89E7-414D78E767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42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6928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6928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A8E88-283A-1742-B6D0-DF18C23208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44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0936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0936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FE77A-3A29-4547-BF86-664072108D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1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670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431B1E-8998-0146-AF70-B53ABD36F462}"/>
              </a:ext>
            </a:extLst>
          </p:cNvPr>
          <p:cNvSpPr/>
          <p:nvPr userDrawn="1"/>
        </p:nvSpPr>
        <p:spPr>
          <a:xfrm>
            <a:off x="0" y="5758249"/>
            <a:ext cx="12192000" cy="10997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4E109-5122-D242-9985-F4B31E0ED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E59A7B6-FBE7-C94A-849D-DB56104C7F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8B7B95E3-6BC1-A992-5671-4A18EE114EDE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438912" y="5464522"/>
            <a:ext cx="5394706" cy="168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6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F241B3-881D-EC4F-8D1A-24499950AE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EDB1A81-C40C-CC4D-A7F0-5377B00FDD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DFC047-0BC1-6348-964D-0972D45265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F3AF42-84EC-0F41-8515-234CDE8FFE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E941D0-DFE5-854E-A93C-90AE44535D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A97763-60A3-2444-9AAE-5F81EACE2F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0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640EFC-193A-C748-BB98-CE5BECD971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798F70A-0C44-544A-B47F-09008269D3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EF17CE-7CDB-0749-8676-4C1A09080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692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1F05FB-68E1-2C4E-A627-67E8635E1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C1EC60-CEEA-3F44-97D4-A22CA7E43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75DB40-BE88-CD4B-AC0A-6C60A55FB9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6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2FA980-2F8B-A348-9320-998306C46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6347FF-20ED-BB41-B9C1-E5B66AD2B8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849FEE-DC50-944F-A7C8-B2BD4F2BFC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6C554F-1242-C74E-884F-83D06EB6C3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087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257BC8-1E8A-9A47-8F20-498F88FEDC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384C0D-CD9E-F147-AB2B-7FA46AFB4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77441C-B00B-894D-B31A-E8EBA45330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FFAA68-7486-D84C-9AC4-0E3B5F983D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A704D4-8510-BD4B-98FE-4CB6AFBA2E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88A0772-4F4A-9B45-93DD-6012EBDF5A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F5DB87-C1D0-1148-942B-7D1871CF71B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59A7B6-FBE7-C94A-849D-DB56104C7F4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149241"/>
      </p:ext>
    </p:extLst>
  </p:cSld>
  <p:clrMapOvr>
    <a:masterClrMapping/>
  </p:clrMapOvr>
</p:sld>
</file>

<file path=ppt/theme/theme1.xml><?xml version="1.0" encoding="utf-8"?>
<a:theme xmlns:a="http://schemas.openxmlformats.org/drawingml/2006/main" name="NMSU_2019">
  <a:themeElements>
    <a:clrScheme name="NMSU_2019">
      <a:dk1>
        <a:srgbClr val="000000"/>
      </a:dk1>
      <a:lt1>
        <a:srgbClr val="FEFFFF"/>
      </a:lt1>
      <a:dk2>
        <a:srgbClr val="8C0B41"/>
      </a:dk2>
      <a:lt2>
        <a:srgbClr val="E7E6E6"/>
      </a:lt2>
      <a:accent1>
        <a:srgbClr val="A7BABE"/>
      </a:accent1>
      <a:accent2>
        <a:srgbClr val="CFC7BD"/>
      </a:accent2>
      <a:accent3>
        <a:srgbClr val="A5A5A5"/>
      </a:accent3>
      <a:accent4>
        <a:srgbClr val="FEFFFF"/>
      </a:accent4>
      <a:accent5>
        <a:srgbClr val="5B9BD5"/>
      </a:accent5>
      <a:accent6>
        <a:srgbClr val="8C0B41"/>
      </a:accent6>
      <a:hlink>
        <a:srgbClr val="50B9F2"/>
      </a:hlink>
      <a:folHlink>
        <a:srgbClr val="6D6E7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3_NMSU_WS_numbered" id="{67312472-B32E-E84F-9613-45608F871734}" vid="{DBBCBEF3-975B-7D4C-AC21-57040DD8CA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5</Words>
  <Application>Microsoft Macintosh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Tahoma</vt:lpstr>
      <vt:lpstr>NMSU_2019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Chelsea Hayes</cp:lastModifiedBy>
  <cp:revision>14</cp:revision>
  <dcterms:created xsi:type="dcterms:W3CDTF">2018-09-13T15:10:43Z</dcterms:created>
  <dcterms:modified xsi:type="dcterms:W3CDTF">2025-04-04T16:48:45Z</dcterms:modified>
</cp:coreProperties>
</file>